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everyone, and thank you for joining your first Maple Workshop class.
This is a beginner home-repair class, and today is your first class with us.
We are together today, Saturday October 10, from 10am until 12pm here at Maple Studio.
(Presenter reminder: Maple Workshop and Maple Studio are fictional, for a public tutorial demonstration.)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main point here: you don't need to buy or bring any equipment.
Tools and safety glasses are supplied for the class.
The one thing you need to bring is closed-toe shoes. Please make sure you're wearing them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Here's how our two hours break down.
10:00 – Welcome, 10 minutes.
10:10 – Demonstration, 25 minutes.
10:35 – Supervised practice, 65 minutes. That's the biggest block, more than half the class.
11:40 – Questions and cleanup, 20 minutes, finishing at 12:00.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heart of the class: 65 minutes of supervised practice, from 10:35 to 11:40.
You'll try the techniques from the demonstration yourself, using the tools and safety glasses we've supplied.
The session is supervised throughout, so ask whenever you're unsure.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We've reached our final 20 minutes: questions and cleanup, from 11:40 until 12:00.
Please ask anything you're still unsure about from the demonstration or the practice session.
Thank you for coming to your first Maple Workshop class.
(Presenter reminder: this is a fictional demonstration.)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2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18872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A9C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MAPLE WORKSHOP  ·  BEGINNER HOME-REPAIR CLASSES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645920"/>
            <a:ext cx="10515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Welcome to your first workshop</a:t>
            </a:r>
            <a:endParaRPr lang="en-US" sz="6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61188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6F0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beginner home-repair class for adults attending their first class.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731520" y="4800600"/>
            <a:ext cx="3566160" cy="685800"/>
          </a:xfrm>
          <a:prstGeom prst="roundRect">
            <a:avLst>
              <a:gd name="adj" fmla="val 16000"/>
            </a:avLst>
          </a:prstGeom>
          <a:solidFill>
            <a:srgbClr val="F6F0E1"/>
          </a:solidFill>
          <a:ln w="12700">
            <a:solidFill>
              <a:srgbClr val="F6F0E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4800600"/>
            <a:ext cx="3566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F42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Saturday, October 10, 2026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572000" y="4800600"/>
            <a:ext cx="2194560" cy="685800"/>
          </a:xfrm>
          <a:prstGeom prst="roundRect">
            <a:avLst>
              <a:gd name="adj" fmla="val 16000"/>
            </a:avLst>
          </a:prstGeom>
          <a:solidFill>
            <a:srgbClr val="F6F0E1"/>
          </a:solidFill>
          <a:ln w="12700">
            <a:solidFill>
              <a:srgbClr val="F6F0E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572000" y="4800600"/>
            <a:ext cx="2194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F42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10am – 12pm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7040880" y="4800600"/>
            <a:ext cx="2377440" cy="685800"/>
          </a:xfrm>
          <a:prstGeom prst="roundRect">
            <a:avLst>
              <a:gd name="adj" fmla="val 16000"/>
            </a:avLst>
          </a:prstGeom>
          <a:solidFill>
            <a:srgbClr val="F6F0E1"/>
          </a:solidFill>
          <a:ln w="12700">
            <a:solidFill>
              <a:srgbClr val="F6F0E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040880" y="4800600"/>
            <a:ext cx="23774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F42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Maple Studio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9418320" y="64008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i="1" dirty="0">
                <a:solidFill>
                  <a:srgbClr val="A9C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Fictional demonstration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42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 supply the tools. You bring closed-toe shoes.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31520" y="1828800"/>
            <a:ext cx="6583680" cy="4114800"/>
          </a:xfrm>
          <a:prstGeom prst="roundRect">
            <a:avLst>
              <a:gd name="adj" fmla="val 3333"/>
            </a:avLst>
          </a:prstGeom>
          <a:solidFill>
            <a:srgbClr val="F6F0E1"/>
          </a:solidFill>
          <a:ln w="12700">
            <a:solidFill>
              <a:srgbClr val="E4D7B8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97280" y="21031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2E5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SUPPLIED FOR YOU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097280" y="2743200"/>
            <a:ext cx="1143000" cy="11430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3030" y="3028950"/>
            <a:ext cx="571500" cy="5715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2560320" y="2743200"/>
            <a:ext cx="4572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</a:t>
            </a:r>
            <a:endParaRPr lang="en-US" sz="3200" dirty="0"/>
          </a:p>
        </p:txBody>
      </p:sp>
      <p:sp>
        <p:nvSpPr>
          <p:cNvPr id="8" name="Shape 5"/>
          <p:cNvSpPr/>
          <p:nvPr/>
        </p:nvSpPr>
        <p:spPr>
          <a:xfrm>
            <a:off x="1097280" y="4206240"/>
            <a:ext cx="1143000" cy="11430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030" y="4491990"/>
            <a:ext cx="571500" cy="5715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2560320" y="4206240"/>
            <a:ext cx="4572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glasses</a:t>
            </a:r>
            <a:endParaRPr lang="en-US" sz="3200" dirty="0"/>
          </a:p>
        </p:txBody>
      </p:sp>
      <p:sp>
        <p:nvSpPr>
          <p:cNvPr id="11" name="Shape 7"/>
          <p:cNvSpPr/>
          <p:nvPr/>
        </p:nvSpPr>
        <p:spPr>
          <a:xfrm>
            <a:off x="7680960" y="1828800"/>
            <a:ext cx="3776472" cy="4114800"/>
          </a:xfrm>
          <a:prstGeom prst="roundRect">
            <a:avLst>
              <a:gd name="adj" fmla="val 3632"/>
            </a:avLst>
          </a:prstGeom>
          <a:solidFill>
            <a:srgbClr val="2E5E3A"/>
          </a:solidFill>
          <a:ln w="12700">
            <a:solidFill>
              <a:srgbClr val="2E5E3A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7680960" y="2103120"/>
            <a:ext cx="3776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300" kern="0" dirty="0">
                <a:solidFill>
                  <a:srgbClr val="A9C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BRING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8887968" y="2743200"/>
            <a:ext cx="1371600" cy="1371600"/>
          </a:xfrm>
          <a:prstGeom prst="ellipse">
            <a:avLst/>
          </a:prstGeom>
          <a:solidFill>
            <a:srgbClr val="1F4228"/>
          </a:solidFill>
          <a:ln w="12700">
            <a:solidFill>
              <a:srgbClr val="1F4228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0868" y="3086100"/>
            <a:ext cx="685800" cy="6858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7772400" y="4343400"/>
            <a:ext cx="359359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Closed-toe shoes</a:t>
            </a:r>
            <a:endParaRPr lang="en-US" sz="3000" dirty="0"/>
          </a:p>
        </p:txBody>
      </p:sp>
      <p:sp>
        <p:nvSpPr>
          <p:cNvPr id="16" name="Text 11"/>
          <p:cNvSpPr txBox="1"/>
          <p:nvPr/>
        </p:nvSpPr>
        <p:spPr>
          <a:xfrm>
            <a:off x="9418320" y="64008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i="1" dirty="0">
                <a:solidFill>
                  <a:srgbClr val="8C87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Fictional demonstration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F42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More than half the class is hands-on practice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31520" y="2377440"/>
            <a:ext cx="893826" cy="1188720"/>
          </a:xfrm>
          <a:prstGeom prst="rect">
            <a:avLst/>
          </a:prstGeom>
          <a:solidFill>
            <a:srgbClr val="F6F0E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2377440"/>
            <a:ext cx="89382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F42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9202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66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10:00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1625346" y="2377440"/>
            <a:ext cx="2234565" cy="1188720"/>
          </a:xfrm>
          <a:prstGeom prst="rect">
            <a:avLst/>
          </a:prstGeom>
          <a:solidFill>
            <a:srgbClr val="A9C2A4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625346" y="2377440"/>
            <a:ext cx="223456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F42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1625346" y="19202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66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10:10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859911" y="2377440"/>
            <a:ext cx="5809869" cy="1188720"/>
          </a:xfrm>
          <a:prstGeom prst="rect">
            <a:avLst/>
          </a:prstGeom>
          <a:solidFill>
            <a:srgbClr val="2E5E3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859911" y="2377440"/>
            <a:ext cx="5809869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3859911" y="19202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66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10:35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9669780" y="2377440"/>
            <a:ext cx="1787652" cy="1188720"/>
          </a:xfrm>
          <a:prstGeom prst="rect">
            <a:avLst/>
          </a:prstGeom>
          <a:solidFill>
            <a:srgbClr val="1F4228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9669780" y="2377440"/>
            <a:ext cx="178765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9669780" y="19202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66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11:40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0360152" y="19202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dirty="0">
                <a:solidFill>
                  <a:srgbClr val="6B66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12:00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731520" y="365760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6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minutes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731520" y="4251960"/>
            <a:ext cx="2475738" cy="155448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E4D7B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05840" y="4572000"/>
            <a:ext cx="320040" cy="320040"/>
          </a:xfrm>
          <a:prstGeom prst="ellipse">
            <a:avLst/>
          </a:prstGeom>
          <a:solidFill>
            <a:srgbClr val="F6F0E1"/>
          </a:solidFill>
          <a:ln w="12700">
            <a:solidFill>
              <a:srgbClr val="E4D7B8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1463040" y="4434840"/>
            <a:ext cx="160705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Welcome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463040" y="5074920"/>
            <a:ext cx="160705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66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minutes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481578" y="4251960"/>
            <a:ext cx="2475738" cy="155448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E4D7B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755898" y="4572000"/>
            <a:ext cx="320040" cy="320040"/>
          </a:xfrm>
          <a:prstGeom prst="ellipse">
            <a:avLst/>
          </a:prstGeom>
          <a:solidFill>
            <a:srgbClr val="A9C2A4"/>
          </a:solidFill>
          <a:ln w="12700">
            <a:solidFill>
              <a:srgbClr val="A9C2A4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213098" y="4434840"/>
            <a:ext cx="160705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Demonstration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4213098" y="5074920"/>
            <a:ext cx="160705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66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minutes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231636" y="4251960"/>
            <a:ext cx="2475738" cy="155448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E4D7B8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505956" y="4572000"/>
            <a:ext cx="320040" cy="320040"/>
          </a:xfrm>
          <a:prstGeom prst="ellipse">
            <a:avLst/>
          </a:prstGeom>
          <a:solidFill>
            <a:srgbClr val="2E5E3A"/>
          </a:solidFill>
          <a:ln w="12700">
            <a:solidFill>
              <a:srgbClr val="2E5E3A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963156" y="4434840"/>
            <a:ext cx="160705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Supervised practice</a:t>
            </a:r>
            <a:endParaRPr lang="en-US" sz="1800" dirty="0"/>
          </a:p>
        </p:txBody>
      </p:sp>
      <p:sp>
        <p:nvSpPr>
          <p:cNvPr id="28" name="Text 26"/>
          <p:cNvSpPr txBox="1"/>
          <p:nvPr/>
        </p:nvSpPr>
        <p:spPr>
          <a:xfrm>
            <a:off x="6963156" y="5074920"/>
            <a:ext cx="160705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66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 minutes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8981694" y="4251960"/>
            <a:ext cx="2475738" cy="155448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E4D7B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256014" y="4572000"/>
            <a:ext cx="320040" cy="320040"/>
          </a:xfrm>
          <a:prstGeom prst="ellipse">
            <a:avLst/>
          </a:prstGeom>
          <a:solidFill>
            <a:srgbClr val="1F4228"/>
          </a:solidFill>
          <a:ln w="12700">
            <a:solidFill>
              <a:srgbClr val="1F4228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9713214" y="4434840"/>
            <a:ext cx="160705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cleanup</a:t>
            </a:r>
            <a:endParaRPr lang="en-US" sz="1800" dirty="0"/>
          </a:p>
        </p:txBody>
      </p:sp>
      <p:sp>
        <p:nvSpPr>
          <p:cNvPr id="32" name="Text 30"/>
          <p:cNvSpPr txBox="1"/>
          <p:nvPr/>
        </p:nvSpPr>
        <p:spPr>
          <a:xfrm>
            <a:off x="9713214" y="5074920"/>
            <a:ext cx="160705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66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minutes</a:t>
            </a:r>
            <a:endParaRPr lang="en-US" sz="1600" dirty="0"/>
          </a:p>
        </p:txBody>
      </p:sp>
      <p:sp>
        <p:nvSpPr>
          <p:cNvPr id="33" name="Text 31"/>
          <p:cNvSpPr txBox="1"/>
          <p:nvPr/>
        </p:nvSpPr>
        <p:spPr>
          <a:xfrm>
            <a:off x="9418320" y="64008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i="1" dirty="0">
                <a:solidFill>
                  <a:srgbClr val="8C87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Fictional demonstration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F6F0E1"/>
          </a:solidFill>
          <a:ln w="12700">
            <a:solidFill>
              <a:srgbClr val="F6F0E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371600"/>
            <a:ext cx="3474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0" b="1" dirty="0">
                <a:solidFill>
                  <a:srgbClr val="2E5E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65</a:t>
            </a:r>
            <a:endParaRPr lang="en-US" sz="15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56616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F42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minutes of supervised practice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5720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6B66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10:35 – 11:40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120640" y="82296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F42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Now it's your turn to try</a:t>
            </a:r>
            <a:endParaRPr lang="en-US" sz="4000" dirty="0"/>
          </a:p>
        </p:txBody>
      </p:sp>
      <p:sp>
        <p:nvSpPr>
          <p:cNvPr id="7" name="Shape 5"/>
          <p:cNvSpPr/>
          <p:nvPr/>
        </p:nvSpPr>
        <p:spPr>
          <a:xfrm>
            <a:off x="5120640" y="2194560"/>
            <a:ext cx="960120" cy="960120"/>
          </a:xfrm>
          <a:prstGeom prst="ellipse">
            <a:avLst/>
          </a:prstGeom>
          <a:solidFill>
            <a:srgbClr val="F6F0E1"/>
          </a:solidFill>
          <a:ln w="12700">
            <a:solidFill>
              <a:srgbClr val="F6F0E1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60670" y="2434590"/>
            <a:ext cx="480060" cy="4800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355080" y="2176272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Hands-on</a:t>
            </a:r>
            <a:endParaRPr lang="en-US" sz="2400" dirty="0"/>
          </a:p>
        </p:txBody>
      </p:sp>
      <p:sp>
        <p:nvSpPr>
          <p:cNvPr id="10" name="Text 7"/>
          <p:cNvSpPr txBox="1"/>
          <p:nvPr/>
        </p:nvSpPr>
        <p:spPr>
          <a:xfrm>
            <a:off x="6355080" y="2670048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6B66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try what you saw in the demonstration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5120640" y="3520440"/>
            <a:ext cx="960120" cy="960120"/>
          </a:xfrm>
          <a:prstGeom prst="ellipse">
            <a:avLst/>
          </a:prstGeom>
          <a:solidFill>
            <a:srgbClr val="F6F0E1"/>
          </a:solidFill>
          <a:ln w="12700">
            <a:solidFill>
              <a:srgbClr val="F6F0E1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0670" y="3760470"/>
            <a:ext cx="480060" cy="48006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355080" y="3502152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Supplied tools</a:t>
            </a:r>
            <a:endParaRPr lang="en-US" sz="2400" dirty="0"/>
          </a:p>
        </p:txBody>
      </p:sp>
      <p:sp>
        <p:nvSpPr>
          <p:cNvPr id="14" name="Text 10"/>
          <p:cNvSpPr txBox="1"/>
          <p:nvPr/>
        </p:nvSpPr>
        <p:spPr>
          <a:xfrm>
            <a:off x="6355080" y="3995928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6B66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 and safety glasses are provided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5120640" y="4846320"/>
            <a:ext cx="960120" cy="960120"/>
          </a:xfrm>
          <a:prstGeom prst="ellipse">
            <a:avLst/>
          </a:prstGeom>
          <a:solidFill>
            <a:srgbClr val="F6F0E1"/>
          </a:solidFill>
          <a:ln w="12700">
            <a:solidFill>
              <a:srgbClr val="F6F0E1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0670" y="5086350"/>
            <a:ext cx="480060" cy="48006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355080" y="4828032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Supervised</a:t>
            </a:r>
            <a:endParaRPr lang="en-US" sz="2400" dirty="0"/>
          </a:p>
        </p:txBody>
      </p:sp>
      <p:sp>
        <p:nvSpPr>
          <p:cNvPr id="18" name="Text 13"/>
          <p:cNvSpPr txBox="1"/>
          <p:nvPr/>
        </p:nvSpPr>
        <p:spPr>
          <a:xfrm>
            <a:off x="6355080" y="5321808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6B66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whole session is supervised</a:t>
            </a:r>
            <a:endParaRPr lang="en-US" sz="1800" dirty="0"/>
          </a:p>
        </p:txBody>
      </p:sp>
      <p:sp>
        <p:nvSpPr>
          <p:cNvPr id="19" name="Text 14"/>
          <p:cNvSpPr txBox="1"/>
          <p:nvPr/>
        </p:nvSpPr>
        <p:spPr>
          <a:xfrm>
            <a:off x="9418320" y="64008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i="1" dirty="0">
                <a:solidFill>
                  <a:srgbClr val="8C87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Fictional demonstration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F42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097280"/>
            <a:ext cx="1280160" cy="1280160"/>
          </a:xfrm>
          <a:prstGeom prst="ellipse">
            <a:avLst/>
          </a:prstGeom>
          <a:solidFill>
            <a:srgbClr val="F6F0E1"/>
          </a:solidFill>
          <a:ln w="12700">
            <a:solidFill>
              <a:srgbClr val="F6F0E1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1417320"/>
            <a:ext cx="640080" cy="6400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26517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questions</a:t>
            </a:r>
            <a:endParaRPr lang="en-US" sz="60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84048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F6F0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anything you're still unsure about before we clean up.</a:t>
            </a:r>
            <a:endParaRPr lang="en-US" sz="24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5074920"/>
            <a:ext cx="411480" cy="41148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25880" y="5029200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9C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cleanup  ·  11:40 – 12:00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9418320" y="64008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i="1" dirty="0">
                <a:solidFill>
                  <a:srgbClr val="A9C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Fictional demonstration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Workshop Welcome (fictional demonstration)</dc:title>
  <dc:subject>PptxGenJS Presentation</dc:subject>
  <dc:creator>Maple Workshop (fictional demonstration)</dc:creator>
  <cp:lastModifiedBy>Maple Workshop (fictional demonstration)</cp:lastModifiedBy>
  <cp:revision>1</cp:revision>
  <dcterms:created xsi:type="dcterms:W3CDTF">2026-09-28T13:03:21Z</dcterms:created>
  <dcterms:modified xsi:type="dcterms:W3CDTF">2026-09-28T13:03:21Z</dcterms:modified>
</cp:coreProperties>
</file>